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92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333" r:id="rId13"/>
    <p:sldId id="334" r:id="rId14"/>
    <p:sldId id="335" r:id="rId15"/>
    <p:sldId id="343" r:id="rId16"/>
    <p:sldId id="336" r:id="rId17"/>
    <p:sldId id="337" r:id="rId18"/>
    <p:sldId id="338" r:id="rId19"/>
    <p:sldId id="341" r:id="rId20"/>
    <p:sldId id="342" r:id="rId21"/>
    <p:sldId id="339" r:id="rId22"/>
    <p:sldId id="340" r:id="rId23"/>
    <p:sldId id="263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85" r:id="rId32"/>
    <p:sldId id="270" r:id="rId33"/>
    <p:sldId id="271" r:id="rId34"/>
    <p:sldId id="272" r:id="rId35"/>
    <p:sldId id="274" r:id="rId36"/>
    <p:sldId id="275" r:id="rId37"/>
    <p:sldId id="273" r:id="rId38"/>
    <p:sldId id="276" r:id="rId39"/>
    <p:sldId id="277" r:id="rId40"/>
    <p:sldId id="278" r:id="rId41"/>
    <p:sldId id="290" r:id="rId42"/>
    <p:sldId id="279" r:id="rId43"/>
    <p:sldId id="280" r:id="rId44"/>
    <p:sldId id="281" r:id="rId45"/>
    <p:sldId id="283" r:id="rId46"/>
    <p:sldId id="286" r:id="rId47"/>
    <p:sldId id="288" r:id="rId48"/>
    <p:sldId id="287" r:id="rId49"/>
    <p:sldId id="289" r:id="rId50"/>
    <p:sldId id="291" r:id="rId51"/>
    <p:sldId id="292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44" r:id="rId64"/>
    <p:sldId id="345" r:id="rId65"/>
    <p:sldId id="346" r:id="rId66"/>
    <p:sldId id="347" r:id="rId67"/>
    <p:sldId id="348" r:id="rId68"/>
    <p:sldId id="349" r:id="rId69"/>
    <p:sldId id="351" r:id="rId70"/>
    <p:sldId id="404" r:id="rId71"/>
    <p:sldId id="405" r:id="rId72"/>
    <p:sldId id="406" r:id="rId73"/>
    <p:sldId id="412" r:id="rId74"/>
    <p:sldId id="407" r:id="rId75"/>
    <p:sldId id="408" r:id="rId76"/>
    <p:sldId id="409" r:id="rId77"/>
    <p:sldId id="410" r:id="rId78"/>
    <p:sldId id="411" r:id="rId79"/>
    <p:sldId id="414" r:id="rId80"/>
    <p:sldId id="415" r:id="rId81"/>
    <p:sldId id="416" r:id="rId82"/>
    <p:sldId id="417" r:id="rId83"/>
    <p:sldId id="418" r:id="rId84"/>
    <p:sldId id="419" r:id="rId85"/>
    <p:sldId id="350" r:id="rId86"/>
    <p:sldId id="352" r:id="rId87"/>
    <p:sldId id="353" r:id="rId88"/>
    <p:sldId id="402" r:id="rId89"/>
    <p:sldId id="403" r:id="rId90"/>
    <p:sldId id="354" r:id="rId9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82"/>
        <p:guide pos="38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5" Type="http://schemas.openxmlformats.org/officeDocument/2006/relationships/tableStyles" Target="tableStyles.xml"/><Relationship Id="rId94" Type="http://schemas.openxmlformats.org/officeDocument/2006/relationships/viewProps" Target="viewProps.xml"/><Relationship Id="rId93" Type="http://schemas.openxmlformats.org/officeDocument/2006/relationships/presProps" Target="presProps.xml"/><Relationship Id="rId92" Type="http://schemas.openxmlformats.org/officeDocument/2006/relationships/handoutMaster" Target="handoutMasters/handoutMaster1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057390" y="2458085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章：超线程小组</a:t>
            </a:r>
            <a:endParaRPr 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15644</Words>
  <Application>WPS Presentation</Application>
  <PresentationFormat>宽屏</PresentationFormat>
  <Paragraphs>516</Paragraphs>
  <Slides>88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0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跨 GPU/CPU 地址空间拷贝数据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第6章：板块共享内存</vt:lpstr>
      <vt:lpstr>PowerPoint 演示文稿</vt:lpstr>
      <vt:lpstr>替换成 CUDA 官方提供的 thrust::universal_vector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for_each 用于整数的循环：counting_iterator</vt:lpstr>
      <vt:lpstr>第7章：板块共享内存</vt:lpstr>
      <vt:lpstr>PowerPoint 演示文稿</vt:lpstr>
      <vt:lpstr>经典案例：数组求和</vt:lpstr>
      <vt:lpstr>经典案例：数组求和</vt:lpstr>
      <vt:lpstr>PowerPoint 演示文稿</vt:lpstr>
      <vt:lpstr>PowerPoint 演示文稿</vt:lpstr>
      <vt:lpstr>第6章：板块的意义</vt:lpstr>
      <vt:lpstr>到底为什么需要区分出板块的概念？</vt:lpstr>
      <vt:lpstr>SM（Streaming Multiprocessors）与板块（block）</vt:lpstr>
      <vt:lpstr>PowerPoint 演示文稿</vt:lpstr>
      <vt:lpstr>第6章：板块共享内存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381</cp:revision>
  <dcterms:created xsi:type="dcterms:W3CDTF">2022-01-25T08:08:53Z</dcterms:created>
  <dcterms:modified xsi:type="dcterms:W3CDTF">2022-01-25T08:08:53Z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